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22D488-66DB-4478-BAAA-33BF3A000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6D654A-2BC3-4320-874C-003F4C5DB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2755A6-A441-4B25-B01C-77632E6F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33DC8A-628B-4A97-BDE0-FFB880F5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6F0CE5-6A02-4675-BFE4-96169032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7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F4B7A8-4DA7-4A39-AB2C-B1C4DC10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FE7D01-BF75-4F48-B4E5-328803F82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C0BB7B-C981-471E-B84B-22AC9B3C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1C0083-FE06-4058-8B16-1D07819FC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4DC537-BC06-4BC5-AAC0-7F385FD4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6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D3DEED5-4DF7-4B80-AEC6-326CDDFFEA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08CFBFD-8D04-4B8D-8624-1F453D7B9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FD21A9-E147-4518-94CA-80B63A44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16D0B0-AF32-4518-8FD9-689F2BE8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CE7CBE-45A1-4974-BD4C-4CA98673B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2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70B4C3-FBE4-4245-8667-CEC2DAD1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83D77B-DB11-4371-8221-9DC50C3CA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64D309-B32D-485F-81C7-BD7A3DBAC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A06F38-BD13-4A7D-91A4-DFF0F308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CE598F-521E-4ABC-858F-FF4D522A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1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269D91-BE62-4871-AA6F-01126F172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EB6F05-18A4-4862-BA8D-503534A7D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C9D296-93D6-4C4C-A14E-A2960519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1C2954-0D40-4A7D-9245-D19422724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A23DA4-766D-4E18-A76A-EDBF881A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3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40ADA-4D63-44D9-AD93-4F4A8ECB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E87611-452B-4A12-8EBB-955701F9F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A127E3-DC13-46F3-B78B-93912F354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D3A7F27-7C1C-4B82-A4B8-F2536D52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393FFF-EA6B-4937-AF7B-59619F46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1C0983-DE92-4E2E-9E7D-F64A6B20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0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02150A-020D-4436-B2CA-0DACD4EA3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73FF91-3FF2-4AD8-B04D-6B0D35A14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D5BC6F-D366-4F09-9EFF-6371596E2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425DC75-1241-4817-BD60-9EBF5C24B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872B480-33FB-4247-B9DF-5EE43B03D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DDA05A3-E3DA-4E4E-A9DB-71D76B343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88AC943-814C-42E1-BF35-00D883A4D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877E87A-2997-4170-A3FD-95ADD6A4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8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825D78-1559-4D1A-A5C4-20C4C17B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CA0912E-0302-4B90-BF21-65529510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64B8EB8-B76B-49FD-B613-90042DF53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9497193-EA2C-4D8B-A9B4-1269E468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7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5B0F899-72C5-44B3-9680-EA4136B4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9B58D36-AF69-4F1B-A254-728DE9D0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2B4D82B-D040-451A-8848-488C6E8D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0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238AB2-1CEC-4AAD-B0A3-4BFDECAAD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7DB320-1B48-4BEC-BB5F-6168000CC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59F10F-2B03-4F41-916D-E39F10DB5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873E2F-1D50-45F2-837B-EE734D0F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60A9EE-99BA-4B7A-99C7-EFC14079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0DF168-A5AC-4070-A3CD-5C6FCB0E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8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8CC4BB-1134-4C4C-A51F-D3D4B70A7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01F71AF-E848-4447-AF1C-B4D359ACC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833B1B1-7031-4F48-A35A-12577583B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59390C-6CF9-41E2-9392-23885B38D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D4F89B-B3AF-4326-A615-EE464C8EF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9A8A3A-F076-497A-AFAF-C4C17FBF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1E786D7-691C-417F-B687-BC120826B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2203432-E385-4547-861C-8311585E3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10E060-2E55-4AC1-94E2-6C035B7AD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73879-8BF7-4D79-AE5E-E86959036F2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7CD056-D255-4E0A-BE5F-2656CAC0C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661E15-4E55-43B1-8AEA-F4CF1D5E5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4143B-4A0F-4EF6-B4EA-D71E19EAE6C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8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DA6439E0-562E-8446-3B43-399378E91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508" y="-59635"/>
            <a:ext cx="12399016" cy="697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43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Berti</dc:creator>
  <cp:lastModifiedBy>Stefano Berti</cp:lastModifiedBy>
  <cp:revision>7</cp:revision>
  <dcterms:created xsi:type="dcterms:W3CDTF">2021-06-30T11:10:54Z</dcterms:created>
  <dcterms:modified xsi:type="dcterms:W3CDTF">2023-09-19T16:26:14Z</dcterms:modified>
</cp:coreProperties>
</file>