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7" autoAdjust="0"/>
    <p:restoredTop sz="94660"/>
  </p:normalViewPr>
  <p:slideViewPr>
    <p:cSldViewPr snapToGrid="0">
      <p:cViewPr varScale="1">
        <p:scale>
          <a:sx n="72" d="100"/>
          <a:sy n="72" d="100"/>
        </p:scale>
        <p:origin x="81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22D488-66DB-4478-BAAA-33BF3A000C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46D654A-2BC3-4320-874C-003F4C5DB0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2755A6-A441-4B25-B01C-77632E6F4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73879-8BF7-4D79-AE5E-E86959036F2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33DC8A-628B-4A97-BDE0-FFB880F50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F6F0CE5-6A02-4675-BFE4-96169032B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4143B-4A0F-4EF6-B4EA-D71E19EAE6C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73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F4B7A8-4DA7-4A39-AB2C-B1C4DC10D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FFE7D01-BF75-4F48-B4E5-328803F828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AC0BB7B-C981-471E-B84B-22AC9B3C4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73879-8BF7-4D79-AE5E-E86959036F2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21C0083-FE06-4058-8B16-1D07819FC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74DC537-BC06-4BC5-AAC0-7F385FD4E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4143B-4A0F-4EF6-B4EA-D71E19EAE6C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65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D3DEED5-4DF7-4B80-AEC6-326CDDFFEA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08CFBFD-8D04-4B8D-8624-1F453D7B9F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FD21A9-E147-4518-94CA-80B63A443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73879-8BF7-4D79-AE5E-E86959036F2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E16D0B0-AF32-4518-8FD9-689F2BE8A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BCE7CBE-45A1-4974-BD4C-4CA98673B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4143B-4A0F-4EF6-B4EA-D71E19EAE6C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924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70B4C3-FBE4-4245-8667-CEC2DAD1A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A83D77B-DB11-4371-8221-9DC50C3CA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364D309-B32D-485F-81C7-BD7A3DBAC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73879-8BF7-4D79-AE5E-E86959036F2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A06F38-BD13-4A7D-91A4-DFF0F3085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2CE598F-521E-4ABC-858F-FF4D522AB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4143B-4A0F-4EF6-B4EA-D71E19EAE6C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914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269D91-BE62-4871-AA6F-01126F172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2EB6F05-18A4-4862-BA8D-503534A7D2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1C9D296-93D6-4C4C-A14E-A29605195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73879-8BF7-4D79-AE5E-E86959036F2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81C2954-0D40-4A7D-9245-D19422724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A23DA4-766D-4E18-A76A-EDBF881AD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4143B-4A0F-4EF6-B4EA-D71E19EAE6C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38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240ADA-4D63-44D9-AD93-4F4A8ECB4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E87611-452B-4A12-8EBB-955701F9F4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DA127E3-DC13-46F3-B78B-93912F354C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D3A7F27-7C1C-4B82-A4B8-F2536D520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73879-8BF7-4D79-AE5E-E86959036F2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B393FFF-EA6B-4937-AF7B-59619F465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B1C0983-DE92-4E2E-9E7D-F64A6B204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4143B-4A0F-4EF6-B4EA-D71E19EAE6C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02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02150A-020D-4436-B2CA-0DACD4EA3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073FF91-3FF2-4AD8-B04D-6B0D35A14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8D5BC6F-D366-4F09-9EFF-6371596E2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425DC75-1241-4817-BD60-9EBF5C24BF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872B480-33FB-4247-B9DF-5EE43B03DD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DDA05A3-E3DA-4E4E-A9DB-71D76B343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73879-8BF7-4D79-AE5E-E86959036F2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88AC943-814C-42E1-BF35-00D883A4D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877E87A-2997-4170-A3FD-95ADD6A4B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4143B-4A0F-4EF6-B4EA-D71E19EAE6C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788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825D78-1559-4D1A-A5C4-20C4C17B6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CA0912E-0302-4B90-BF21-655295107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73879-8BF7-4D79-AE5E-E86959036F2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64B8EB8-B76B-49FD-B613-90042DF53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9497193-EA2C-4D8B-A9B4-1269E4689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4143B-4A0F-4EF6-B4EA-D71E19EAE6C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075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5B0F899-72C5-44B3-9680-EA4136B40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73879-8BF7-4D79-AE5E-E86959036F2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9B58D36-AF69-4F1B-A254-728DE9D03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2B4D82B-D040-451A-8848-488C6E8DE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4143B-4A0F-4EF6-B4EA-D71E19EAE6C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30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238AB2-1CEC-4AAD-B0A3-4BFDECAAD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7DB320-1B48-4BEC-BB5F-6168000CC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659F10F-2B03-4F41-916D-E39F10DB5A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A873E2F-1D50-45F2-837B-EE734D0F6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73879-8BF7-4D79-AE5E-E86959036F2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D60A9EE-99BA-4B7A-99C7-EFC140794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30DF168-A5AC-4070-A3CD-5C6FCB0ED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4143B-4A0F-4EF6-B4EA-D71E19EAE6C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086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8CC4BB-1134-4C4C-A51F-D3D4B70A7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01F71AF-E848-4447-AF1C-B4D359ACCF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833B1B1-7031-4F48-A35A-12577583B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D59390C-6CF9-41E2-9392-23885B38D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73879-8BF7-4D79-AE5E-E86959036F2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1D4F89B-B3AF-4326-A615-EE464C8EF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99A8A3A-F076-497A-AFAF-C4C17FBFC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4143B-4A0F-4EF6-B4EA-D71E19EAE6C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54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1E786D7-691C-417F-B687-BC120826B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2203432-E385-4547-861C-8311585E3C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710E060-2E55-4AC1-94E2-6C035B7ADC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73879-8BF7-4D79-AE5E-E86959036F2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A7CD056-D255-4E0A-BE5F-2656CAC0C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F661E15-4E55-43B1-8AEA-F4CF1D5E5C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4143B-4A0F-4EF6-B4EA-D71E19EAE6C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87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DA6439E0-562E-8446-3B43-399378E915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3508" y="-59635"/>
            <a:ext cx="12399016" cy="6977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7439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 Berti</dc:creator>
  <cp:lastModifiedBy>Stefano Berti</cp:lastModifiedBy>
  <cp:revision>7</cp:revision>
  <dcterms:created xsi:type="dcterms:W3CDTF">2021-06-30T11:10:54Z</dcterms:created>
  <dcterms:modified xsi:type="dcterms:W3CDTF">2023-09-19T16:26:14Z</dcterms:modified>
</cp:coreProperties>
</file>